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66CC"/>
    <a:srgbClr val="A3E7FF"/>
    <a:srgbClr val="CCFFFF"/>
    <a:srgbClr val="1D8EFF"/>
    <a:srgbClr val="33CCFF"/>
    <a:srgbClr val="EAEAEA"/>
    <a:srgbClr val="509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92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D63B-7537-412C-830E-202C09C03A1F}" type="datetimeFigureOut">
              <a:rPr lang="en-GB" smtClean="0"/>
              <a:pPr/>
              <a:t>11/07/2018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24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DAC62-C44E-4BF6-8FC7-2DF74770CB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0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2CF7-B69A-4222-B933-B9EE07485E59}" type="datetimeFigureOut">
              <a:rPr lang="en-GB" smtClean="0"/>
              <a:pPr/>
              <a:t>11/07/2018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D987-B06E-461E-BAAA-35EC32781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2CF7-B69A-4222-B933-B9EE07485E59}" type="datetimeFigureOut">
              <a:rPr lang="en-GB" smtClean="0"/>
              <a:pPr/>
              <a:t>11/07/2018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D987-B06E-461E-BAAA-35EC32781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2CF7-B69A-4222-B933-B9EE07485E59}" type="datetimeFigureOut">
              <a:rPr lang="en-GB" smtClean="0"/>
              <a:pPr/>
              <a:t>11/07/2018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D987-B06E-461E-BAAA-35EC32781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2CF7-B69A-4222-B933-B9EE07485E59}" type="datetimeFigureOut">
              <a:rPr lang="en-GB" smtClean="0"/>
              <a:pPr/>
              <a:t>11/07/2018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D987-B06E-461E-BAAA-35EC32781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2CF7-B69A-4222-B933-B9EE07485E59}" type="datetimeFigureOut">
              <a:rPr lang="en-GB" smtClean="0"/>
              <a:pPr/>
              <a:t>11/07/2018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D987-B06E-461E-BAAA-35EC32781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2CF7-B69A-4222-B933-B9EE07485E59}" type="datetimeFigureOut">
              <a:rPr lang="en-GB" smtClean="0"/>
              <a:pPr/>
              <a:t>11/07/2018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D987-B06E-461E-BAAA-35EC32781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2CF7-B69A-4222-B933-B9EE07485E59}" type="datetimeFigureOut">
              <a:rPr lang="en-GB" smtClean="0"/>
              <a:pPr/>
              <a:t>11/07/2018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D987-B06E-461E-BAAA-35EC32781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2CF7-B69A-4222-B933-B9EE07485E59}" type="datetimeFigureOut">
              <a:rPr lang="en-GB" smtClean="0"/>
              <a:pPr/>
              <a:t>11/07/2018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D987-B06E-461E-BAAA-35EC32781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2CF7-B69A-4222-B933-B9EE07485E59}" type="datetimeFigureOut">
              <a:rPr lang="en-GB" smtClean="0"/>
              <a:pPr/>
              <a:t>11/07/2018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D987-B06E-461E-BAAA-35EC32781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2CF7-B69A-4222-B933-B9EE07485E59}" type="datetimeFigureOut">
              <a:rPr lang="en-GB" smtClean="0"/>
              <a:pPr/>
              <a:t>11/07/2018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D987-B06E-461E-BAAA-35EC32781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2CF7-B69A-4222-B933-B9EE07485E59}" type="datetimeFigureOut">
              <a:rPr lang="en-GB" smtClean="0"/>
              <a:pPr/>
              <a:t>11/07/2018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D987-B06E-461E-BAAA-35EC32781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32CF7-B69A-4222-B933-B9EE07485E59}" type="datetimeFigureOut">
              <a:rPr lang="en-GB" smtClean="0"/>
              <a:pPr/>
              <a:t>11/07/2018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BD987-B06E-461E-BAAA-35EC32781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66418" y="8224445"/>
            <a:ext cx="6845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Segoe Print" pitchFamily="2" charset="0"/>
              </a:rPr>
              <a:t>For More information please contact us at: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Segoe Print" pitchFamily="2" charset="0"/>
              </a:rPr>
              <a:t>seafordrfcydo@hotmail.com</a:t>
            </a:r>
            <a:endParaRPr lang="en-GB" sz="12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38" name="Picture 3" descr="L:\Data Store LiveDrive\Red Team\Marriotts Camps\Facebook_logo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39944"/>
            <a:ext cx="504056" cy="504056"/>
          </a:xfrm>
          <a:prstGeom prst="rect">
            <a:avLst/>
          </a:prstGeom>
          <a:noFill/>
        </p:spPr>
      </p:pic>
      <p:pic>
        <p:nvPicPr>
          <p:cNvPr id="39" name="Picture 5" descr="L:\Data Store LiveDrive\Red Team\Marriotts Camps\twitte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5952" y="8678484"/>
            <a:ext cx="432048" cy="465516"/>
          </a:xfrm>
          <a:prstGeom prst="rect">
            <a:avLst/>
          </a:prstGeom>
          <a:noFill/>
          <a:ln>
            <a:solidFill>
              <a:srgbClr val="F8F8F8"/>
            </a:solidFill>
          </a:ln>
        </p:spPr>
      </p:pic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FDE1B5F-2A59-4382-A042-A865FDC60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" y="0"/>
            <a:ext cx="894046" cy="1580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6D0D23-534B-4A0A-BC39-A774FFCCD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1810" y="1173"/>
            <a:ext cx="896190" cy="1579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0FC99-5788-4296-969A-BA8BF520EAA3}"/>
              </a:ext>
            </a:extLst>
          </p:cNvPr>
          <p:cNvSpPr txBox="1"/>
          <p:nvPr/>
        </p:nvSpPr>
        <p:spPr>
          <a:xfrm>
            <a:off x="896329" y="0"/>
            <a:ext cx="50654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Seaford Rugby Football Club in the Community.</a:t>
            </a:r>
          </a:p>
          <a:p>
            <a:pPr algn="ctr"/>
            <a:r>
              <a:rPr lang="en-GB" sz="28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Come and try Tag Rugby in Peacehaven for Free!</a:t>
            </a:r>
          </a:p>
        </p:txBody>
      </p:sp>
      <p:pic>
        <p:nvPicPr>
          <p:cNvPr id="8" name="Picture 7" descr="A group of young men playing a game of football&#10;&#10;Description generated with high confidence">
            <a:extLst>
              <a:ext uri="{FF2B5EF4-FFF2-40B4-BE49-F238E27FC236}">
                <a16:creationId xmlns:a16="http://schemas.microsoft.com/office/drawing/2014/main" id="{228D0C2E-227E-4620-82B3-B7507C8693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8212" r="37981" b="6659"/>
          <a:stretch/>
        </p:blipFill>
        <p:spPr>
          <a:xfrm>
            <a:off x="3884783" y="5976886"/>
            <a:ext cx="2541169" cy="224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A8DFA2-4F80-4F43-80D7-7D434F127ACF}"/>
              </a:ext>
            </a:extLst>
          </p:cNvPr>
          <p:cNvSpPr txBox="1"/>
          <p:nvPr/>
        </p:nvSpPr>
        <p:spPr>
          <a:xfrm>
            <a:off x="223428" y="1995673"/>
            <a:ext cx="638994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Tag Rugby is a non contact version of the Sport.</a:t>
            </a:r>
          </a:p>
          <a:p>
            <a:pPr algn="ctr"/>
            <a:r>
              <a:rPr lang="en-GB" sz="2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Sessions are aimed at children of all ages.</a:t>
            </a:r>
          </a:p>
          <a:p>
            <a:pPr algn="ctr"/>
            <a:r>
              <a:rPr lang="en-GB" sz="2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Children should wear suitable clothes for playing sport but football/rugby boots are not needed.</a:t>
            </a:r>
          </a:p>
          <a:p>
            <a:pPr algn="ctr"/>
            <a:r>
              <a:rPr lang="en-GB" sz="2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Parents must stay with children through the sessions. </a:t>
            </a:r>
          </a:p>
          <a:p>
            <a:pPr algn="ctr"/>
            <a:r>
              <a:rPr lang="en-GB" sz="2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Sessions will run through the summer holidays at  </a:t>
            </a:r>
          </a:p>
          <a:p>
            <a:pPr algn="ctr"/>
            <a:r>
              <a:rPr lang="en-GB" sz="2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BIG PARK PROJECT </a:t>
            </a:r>
          </a:p>
          <a:p>
            <a:pPr algn="ctr"/>
            <a:r>
              <a:rPr lang="en-GB" sz="2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Peacehaven</a:t>
            </a:r>
          </a:p>
          <a:p>
            <a:pPr algn="ctr"/>
            <a:r>
              <a:rPr lang="en-GB" sz="2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Dates: 25</a:t>
            </a:r>
            <a:r>
              <a:rPr lang="en-GB" sz="2200" i="1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GB" sz="2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July 8</a:t>
            </a:r>
            <a:r>
              <a:rPr lang="en-GB" sz="2200" i="1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GB" sz="2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15</a:t>
            </a:r>
            <a:r>
              <a:rPr lang="en-GB" sz="2200" i="1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GB" sz="2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</a:t>
            </a:r>
            <a:r>
              <a:rPr lang="en-GB" sz="2200" i="1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GB" sz="2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29</a:t>
            </a:r>
            <a:r>
              <a:rPr lang="en-GB" sz="2200" i="1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GB" sz="2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August</a:t>
            </a:r>
          </a:p>
          <a:p>
            <a:pPr algn="ctr"/>
            <a:r>
              <a:rPr lang="en-GB" sz="2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4.30pm – 5.30pm.</a:t>
            </a:r>
          </a:p>
          <a:p>
            <a:pPr algn="ctr"/>
            <a:endParaRPr lang="en-GB" sz="220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220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83C74-16F7-4EBA-9588-05F12B329D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7" y="5877852"/>
            <a:ext cx="2420888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75A2"/>
      </a:dk2>
      <a:lt2>
        <a:srgbClr val="DBF5F9"/>
      </a:lt2>
      <a:accent1>
        <a:srgbClr val="0F6FC6"/>
      </a:accent1>
      <a:accent2>
        <a:srgbClr val="009DD9"/>
      </a:accent2>
      <a:accent3>
        <a:srgbClr val="B0DFA0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103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Segoe Print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Tracey-RisingStars</dc:creator>
  <cp:lastModifiedBy>Kingsfold Court Management</cp:lastModifiedBy>
  <cp:revision>47</cp:revision>
  <dcterms:created xsi:type="dcterms:W3CDTF">2017-06-06T09:03:57Z</dcterms:created>
  <dcterms:modified xsi:type="dcterms:W3CDTF">2018-07-11T13:51:44Z</dcterms:modified>
</cp:coreProperties>
</file>